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950" r:id="rId2"/>
    <p:sldId id="1416" r:id="rId3"/>
    <p:sldId id="421" r:id="rId4"/>
    <p:sldId id="542" r:id="rId5"/>
    <p:sldId id="1297" r:id="rId6"/>
    <p:sldId id="1298" r:id="rId7"/>
    <p:sldId id="1299" r:id="rId8"/>
    <p:sldId id="1300" r:id="rId9"/>
    <p:sldId id="1301" r:id="rId10"/>
    <p:sldId id="1233" r:id="rId11"/>
    <p:sldId id="1234" r:id="rId12"/>
    <p:sldId id="1235" r:id="rId13"/>
    <p:sldId id="1236" r:id="rId14"/>
    <p:sldId id="1237" r:id="rId15"/>
    <p:sldId id="1238" r:id="rId16"/>
    <p:sldId id="1239" r:id="rId17"/>
    <p:sldId id="1240" r:id="rId18"/>
    <p:sldId id="1499" r:id="rId19"/>
    <p:sldId id="1501" r:id="rId20"/>
    <p:sldId id="519" r:id="rId21"/>
    <p:sldId id="1502" r:id="rId22"/>
    <p:sldId id="1503" r:id="rId23"/>
    <p:sldId id="1504" r:id="rId24"/>
    <p:sldId id="524" r:id="rId25"/>
    <p:sldId id="523" r:id="rId26"/>
    <p:sldId id="1209" r:id="rId27"/>
    <p:sldId id="1210" r:id="rId28"/>
    <p:sldId id="1211" r:id="rId29"/>
    <p:sldId id="1212" r:id="rId30"/>
    <p:sldId id="1213" r:id="rId31"/>
    <p:sldId id="1214" r:id="rId32"/>
    <p:sldId id="1215" r:id="rId33"/>
    <p:sldId id="1216" r:id="rId34"/>
    <p:sldId id="1217" r:id="rId35"/>
    <p:sldId id="518" r:id="rId36"/>
    <p:sldId id="522" r:id="rId37"/>
    <p:sldId id="520" r:id="rId38"/>
    <p:sldId id="521" r:id="rId39"/>
    <p:sldId id="1500" r:id="rId40"/>
    <p:sldId id="954" r:id="rId41"/>
    <p:sldId id="1480" r:id="rId42"/>
    <p:sldId id="1411" r:id="rId43"/>
    <p:sldId id="1408" r:id="rId44"/>
    <p:sldId id="1485" r:id="rId45"/>
    <p:sldId id="1498" r:id="rId46"/>
    <p:sldId id="1410" r:id="rId47"/>
    <p:sldId id="1281" r:id="rId48"/>
    <p:sldId id="1339" r:id="rId49"/>
    <p:sldId id="94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21"/>
            <p14:sldId id="542"/>
            <p14:sldId id="1297"/>
            <p14:sldId id="1298"/>
            <p14:sldId id="1299"/>
            <p14:sldId id="1300"/>
            <p14:sldId id="1301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499"/>
            <p14:sldId id="1501"/>
            <p14:sldId id="519"/>
            <p14:sldId id="1502"/>
            <p14:sldId id="1503"/>
            <p14:sldId id="1504"/>
            <p14:sldId id="524"/>
            <p14:sldId id="523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518"/>
            <p14:sldId id="522"/>
            <p14:sldId id="520"/>
            <p14:sldId id="521"/>
            <p14:sldId id="1500"/>
            <p14:sldId id="954"/>
            <p14:sldId id="1480"/>
            <p14:sldId id="1411"/>
            <p14:sldId id="1408"/>
            <p14:sldId id="1485"/>
            <p14:sldId id="149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2622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7FB5-B4E3-A3E3-D6E5-EA5711F8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EA59D-4940-EB6F-902B-4624D883B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40B8E-2584-9E65-B3C8-10F1F9EA3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0354E-F3A0-92D5-6C53-E54045D10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8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1st March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 Come 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Joye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1245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8324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9088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5878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34119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Oh what a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408976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62844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84850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9D4C-4AB9-E9EF-E3F2-4C706986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D5EC-951C-FC83-BCA7-019A10AD8ECD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72CF42-B8C6-561E-39F6-C9061086E74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D0929-9B99-002D-FE3E-9A91A954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5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Endless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7183423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Charity Gayle | Crystal Yates | David Gentiles | Ryan Kennedy | Steven Musso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Brother Gayle Hymnal; Come Up Kings Publishing; Awaken Love Music; </a:t>
            </a:r>
            <a:r>
              <a:rPr lang="en-GB" sz="1200" dirty="0" err="1">
                <a:solidFill>
                  <a:schemeClr val="bg1"/>
                </a:solidFill>
              </a:rPr>
              <a:t>ComissionMusic</a:t>
            </a:r>
            <a:r>
              <a:rPr lang="en-GB" sz="1200" dirty="0">
                <a:solidFill>
                  <a:schemeClr val="bg1"/>
                </a:solidFill>
              </a:rPr>
              <a:t>; Steven Musso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2761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can’t wait for eternity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Join the song they're already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Just to bow down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Your face I’ll cry out because You’re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270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432048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Standing with those who have heard well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Proclaiming forever that You’re the One who’s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</a:t>
            </a:r>
            <a:r>
              <a:rPr lang="en-GB" sz="3600" dirty="0" err="1">
                <a:solidFill>
                  <a:schemeClr val="bg1"/>
                </a:solidFill>
              </a:rPr>
              <a:t>faithful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faithful</a:t>
            </a:r>
            <a:r>
              <a:rPr lang="en-GB" sz="3600" dirty="0">
                <a:solidFill>
                  <a:schemeClr val="bg1"/>
                </a:solidFill>
              </a:rPr>
              <a:t>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can we give You but endless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heavens roar as we shout Your name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Jesus</a:t>
            </a:r>
            <a:r>
              <a:rPr lang="en-GB" sz="3600" dirty="0">
                <a:solidFill>
                  <a:schemeClr val="bg1"/>
                </a:solidFill>
              </a:rPr>
              <a:t> You are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9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Another glimpse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once more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(forever)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All Hail King Jesus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7097216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Jeremy Riddle | Peter Mattis | Ran Jackson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Richmond Park Publishing; Bethel Music Publishing; Jeremy Riddle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lights went out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death had claimed its victory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Love had given up His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darkest day in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on a cross they made for sinners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every curse His blood atoned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final breath and it was finished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But not the end we could have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091649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the earth began to shake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the veil was torn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What sacrifice was made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As the heavens roared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6859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Living Hope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7106807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Phil Wickham Music; Simply Global Songs; Sing My Songs;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637745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sky lit up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 flash of light breaking through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all was lost He crossed eternity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life was on the move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64917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in a dark cold tomb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Where our Lord was laid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miraculous breath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we're forever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697029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knee come bow before the King of Kings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tongue confess that He is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Lift up your shout let us join with all of Heaven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Cry out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109910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585616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 </a:t>
            </a:r>
            <a:r>
              <a:rPr lang="en-GB" sz="3600" dirty="0" err="1">
                <a:solidFill>
                  <a:schemeClr val="bg1"/>
                </a:solidFill>
              </a:rPr>
              <a:t>deliv'rer</a:t>
            </a:r>
            <a:r>
              <a:rPr lang="en-GB" sz="36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Earth and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r>
              <a:rPr lang="en-GB" sz="36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36FE-7E44-4DF7-F873-3C8AC234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403651-3555-EA94-4282-29C2CE40B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C959A-86FB-B2FE-6C45-85337B21E40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6105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great the chasm that lay between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high the mountain I could not climb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desperation I turned to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spoke Your name into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through the darkness Your loving-kindness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Tore through the shadows of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is finished the end is written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7FCF2-1B87-2463-916D-9986F9A1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64704"/>
            <a:ext cx="828092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27EFA-E6BD-5ACE-62D5-BA42A2F2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85701AC-BD6B-DAEA-6670-E3BB42B4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0090D-850D-BAF1-5C4B-05958ECA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3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24C9B-D1DF-3AF9-AAAF-42350B1E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BC5D1EC8-AEDF-DD14-8216-11E0BC9AFA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2A7B7-CF6E-9F42-43FB-AADA2174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3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could imagine so great a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heart could fathom such boundless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 of ages stepped down from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wear my sin and bear my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spoken I am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kings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Beautiful Savior I’m Yours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came the morning that sealed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buried body began to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Out of the silence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Declared the grave has no claim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Yours is the victory whoa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God You are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6252</TotalTime>
  <Words>1242</Words>
  <Application>Microsoft Office PowerPoint</Application>
  <PresentationFormat>On-screen Show (4:3)</PresentationFormat>
  <Paragraphs>226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254</cp:revision>
  <dcterms:created xsi:type="dcterms:W3CDTF">2024-09-27T16:56:29Z</dcterms:created>
  <dcterms:modified xsi:type="dcterms:W3CDTF">2026-02-28T16:54:43Z</dcterms:modified>
</cp:coreProperties>
</file>